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6"/>
  </p:notesMasterIdLst>
  <p:handoutMasterIdLst>
    <p:handoutMasterId r:id="rId277"/>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661" r:id="rId35"/>
    <p:sldId id="663"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865" r:id="rId69"/>
    <p:sldId id="866" r:id="rId70"/>
    <p:sldId id="867" r:id="rId71"/>
    <p:sldId id="868" r:id="rId72"/>
    <p:sldId id="869"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784" r:id="rId91"/>
    <p:sldId id="785" r:id="rId92"/>
    <p:sldId id="786" r:id="rId93"/>
    <p:sldId id="787" r:id="rId94"/>
    <p:sldId id="788" r:id="rId95"/>
    <p:sldId id="789" r:id="rId96"/>
    <p:sldId id="815" r:id="rId97"/>
    <p:sldId id="795" r:id="rId98"/>
    <p:sldId id="816" r:id="rId99"/>
    <p:sldId id="796" r:id="rId100"/>
    <p:sldId id="817" r:id="rId101"/>
    <p:sldId id="802" r:id="rId102"/>
    <p:sldId id="803" r:id="rId103"/>
    <p:sldId id="804" r:id="rId104"/>
    <p:sldId id="805" r:id="rId105"/>
    <p:sldId id="806" r:id="rId106"/>
    <p:sldId id="807" r:id="rId107"/>
    <p:sldId id="808" r:id="rId108"/>
    <p:sldId id="818" r:id="rId109"/>
    <p:sldId id="809" r:id="rId110"/>
    <p:sldId id="810" r:id="rId111"/>
    <p:sldId id="811" r:id="rId112"/>
    <p:sldId id="812" r:id="rId113"/>
    <p:sldId id="813" r:id="rId114"/>
    <p:sldId id="814" r:id="rId115"/>
    <p:sldId id="857" r:id="rId116"/>
    <p:sldId id="836" r:id="rId117"/>
    <p:sldId id="902" r:id="rId118"/>
    <p:sldId id="903" r:id="rId119"/>
    <p:sldId id="904" r:id="rId120"/>
    <p:sldId id="838" r:id="rId121"/>
    <p:sldId id="839" r:id="rId122"/>
    <p:sldId id="840" r:id="rId123"/>
    <p:sldId id="841" r:id="rId124"/>
    <p:sldId id="842" r:id="rId125"/>
    <p:sldId id="843" r:id="rId126"/>
    <p:sldId id="844" r:id="rId127"/>
    <p:sldId id="845" r:id="rId128"/>
    <p:sldId id="846" r:id="rId129"/>
    <p:sldId id="847" r:id="rId130"/>
    <p:sldId id="848" r:id="rId131"/>
    <p:sldId id="849" r:id="rId132"/>
    <p:sldId id="850" r:id="rId133"/>
    <p:sldId id="851" r:id="rId134"/>
    <p:sldId id="852" r:id="rId135"/>
    <p:sldId id="853" r:id="rId136"/>
    <p:sldId id="854" r:id="rId137"/>
    <p:sldId id="855" r:id="rId138"/>
    <p:sldId id="856" r:id="rId139"/>
    <p:sldId id="859" r:id="rId140"/>
    <p:sldId id="860" r:id="rId141"/>
    <p:sldId id="651" r:id="rId142"/>
    <p:sldId id="621" r:id="rId143"/>
    <p:sldId id="690" r:id="rId144"/>
    <p:sldId id="691" r:id="rId145"/>
    <p:sldId id="624" r:id="rId146"/>
    <p:sldId id="625" r:id="rId147"/>
    <p:sldId id="626" r:id="rId148"/>
    <p:sldId id="627" r:id="rId149"/>
    <p:sldId id="628" r:id="rId150"/>
    <p:sldId id="835" r:id="rId151"/>
    <p:sldId id="630" r:id="rId152"/>
    <p:sldId id="692" r:id="rId153"/>
    <p:sldId id="631" r:id="rId154"/>
    <p:sldId id="632" r:id="rId155"/>
    <p:sldId id="693" r:id="rId156"/>
    <p:sldId id="724" r:id="rId157"/>
    <p:sldId id="652" r:id="rId158"/>
    <p:sldId id="633" r:id="rId159"/>
    <p:sldId id="634" r:id="rId160"/>
    <p:sldId id="635" r:id="rId161"/>
    <p:sldId id="636" r:id="rId162"/>
    <p:sldId id="637" r:id="rId163"/>
    <p:sldId id="638" r:id="rId164"/>
    <p:sldId id="639" r:id="rId165"/>
    <p:sldId id="640" r:id="rId166"/>
    <p:sldId id="694" r:id="rId167"/>
    <p:sldId id="914" r:id="rId168"/>
    <p:sldId id="695" r:id="rId169"/>
    <p:sldId id="696" r:id="rId170"/>
    <p:sldId id="713" r:id="rId171"/>
    <p:sldId id="697" r:id="rId172"/>
    <p:sldId id="698" r:id="rId173"/>
    <p:sldId id="714" r:id="rId174"/>
    <p:sldId id="715" r:id="rId175"/>
    <p:sldId id="716" r:id="rId176"/>
    <p:sldId id="707" r:id="rId177"/>
    <p:sldId id="708" r:id="rId178"/>
    <p:sldId id="709" r:id="rId179"/>
    <p:sldId id="710" r:id="rId180"/>
    <p:sldId id="711" r:id="rId181"/>
    <p:sldId id="712" r:id="rId182"/>
    <p:sldId id="704" r:id="rId183"/>
    <p:sldId id="699" r:id="rId184"/>
    <p:sldId id="701" r:id="rId185"/>
    <p:sldId id="702" r:id="rId186"/>
    <p:sldId id="700" r:id="rId187"/>
    <p:sldId id="703" r:id="rId188"/>
    <p:sldId id="706" r:id="rId189"/>
    <p:sldId id="717" r:id="rId190"/>
    <p:sldId id="718" r:id="rId191"/>
    <p:sldId id="719" r:id="rId192"/>
    <p:sldId id="653" r:id="rId193"/>
    <p:sldId id="641" r:id="rId194"/>
    <p:sldId id="642" r:id="rId195"/>
    <p:sldId id="643" r:id="rId196"/>
    <p:sldId id="720" r:id="rId197"/>
    <p:sldId id="721" r:id="rId198"/>
    <p:sldId id="722" r:id="rId199"/>
    <p:sldId id="830" r:id="rId200"/>
    <p:sldId id="644" r:id="rId201"/>
    <p:sldId id="723" r:id="rId202"/>
    <p:sldId id="645" r:id="rId203"/>
    <p:sldId id="646" r:id="rId204"/>
    <p:sldId id="922" r:id="rId205"/>
    <p:sldId id="647" r:id="rId206"/>
    <p:sldId id="648" r:id="rId207"/>
    <p:sldId id="725" r:id="rId208"/>
    <p:sldId id="726" r:id="rId209"/>
    <p:sldId id="727" r:id="rId210"/>
    <p:sldId id="732" r:id="rId211"/>
    <p:sldId id="736" r:id="rId212"/>
    <p:sldId id="733" r:id="rId213"/>
    <p:sldId id="734" r:id="rId214"/>
    <p:sldId id="735" r:id="rId215"/>
    <p:sldId id="829" r:id="rId216"/>
    <p:sldId id="728" r:id="rId217"/>
    <p:sldId id="729" r:id="rId218"/>
    <p:sldId id="730" r:id="rId219"/>
    <p:sldId id="731" r:id="rId220"/>
    <p:sldId id="737" r:id="rId221"/>
    <p:sldId id="738" r:id="rId222"/>
    <p:sldId id="739" r:id="rId223"/>
    <p:sldId id="755" r:id="rId224"/>
    <p:sldId id="756" r:id="rId225"/>
    <p:sldId id="742" r:id="rId226"/>
    <p:sldId id="655" r:id="rId227"/>
    <p:sldId id="833" r:id="rId228"/>
    <p:sldId id="834" r:id="rId229"/>
    <p:sldId id="905" r:id="rId230"/>
    <p:sldId id="906" r:id="rId231"/>
    <p:sldId id="907" r:id="rId232"/>
    <p:sldId id="908" r:id="rId233"/>
    <p:sldId id="909" r:id="rId234"/>
    <p:sldId id="918" r:id="rId235"/>
    <p:sldId id="911" r:id="rId236"/>
    <p:sldId id="740" r:id="rId237"/>
    <p:sldId id="741" r:id="rId238"/>
    <p:sldId id="743" r:id="rId239"/>
    <p:sldId id="744" r:id="rId240"/>
    <p:sldId id="745" r:id="rId241"/>
    <p:sldId id="746" r:id="rId242"/>
    <p:sldId id="747" r:id="rId243"/>
    <p:sldId id="748" r:id="rId244"/>
    <p:sldId id="749" r:id="rId245"/>
    <p:sldId id="750" r:id="rId246"/>
    <p:sldId id="751" r:id="rId247"/>
    <p:sldId id="752" r:id="rId248"/>
    <p:sldId id="763" r:id="rId249"/>
    <p:sldId id="910" r:id="rId250"/>
    <p:sldId id="912" r:id="rId251"/>
    <p:sldId id="913" r:id="rId252"/>
    <p:sldId id="915" r:id="rId253"/>
    <p:sldId id="916" r:id="rId254"/>
    <p:sldId id="917" r:id="rId255"/>
    <p:sldId id="923" r:id="rId256"/>
    <p:sldId id="919" r:id="rId257"/>
    <p:sldId id="921" r:id="rId258"/>
    <p:sldId id="924" r:id="rId259"/>
    <p:sldId id="753" r:id="rId260"/>
    <p:sldId id="754" r:id="rId261"/>
    <p:sldId id="823" r:id="rId262"/>
    <p:sldId id="758" r:id="rId263"/>
    <p:sldId id="759" r:id="rId264"/>
    <p:sldId id="760" r:id="rId265"/>
    <p:sldId id="762" r:id="rId266"/>
    <p:sldId id="761" r:id="rId267"/>
    <p:sldId id="764" r:id="rId268"/>
    <p:sldId id="766" r:id="rId269"/>
    <p:sldId id="920" r:id="rId270"/>
    <p:sldId id="767" r:id="rId271"/>
    <p:sldId id="768" r:id="rId272"/>
    <p:sldId id="773" r:id="rId273"/>
    <p:sldId id="772" r:id="rId274"/>
    <p:sldId id="770" r:id="rId275"/>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heme" Target="theme/theme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7.WMF"/></Relationships>
</file>

<file path=ppt/slides/_rels/slide1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jpeg"/></Relationships>
</file>

<file path=ppt/slides/_rels/slide1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117.WMF"/><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40.WMF"/></Relationships>
</file>

<file path=ppt/slides/_rels/slide16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4.WMF"/><Relationship Id="rId4" Type="http://schemas.openxmlformats.org/officeDocument/2006/relationships/image" Target="../media/image140.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2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7.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Tree>
    <p:extLst>
      <p:ext uri="{BB962C8B-B14F-4D97-AF65-F5344CB8AC3E}">
        <p14:creationId xmlns:p14="http://schemas.microsoft.com/office/powerpoint/2010/main" val="1671388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706297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41177910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4100579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20GB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180</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181</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600" dirty="0"/>
              <a:t>SQL Server 2019 Express </a:t>
            </a:r>
            <a:r>
              <a:rPr lang="ja-JP" altLang="en-US" sz="1600" dirty="0"/>
              <a:t>には、</a:t>
            </a:r>
            <a:r>
              <a:rPr lang="en-US" altLang="ja-JP" sz="1600" dirty="0"/>
              <a:t>Microsoft </a:t>
            </a:r>
            <a:r>
              <a:rPr lang="ja-JP" altLang="en-US" sz="1600" dirty="0"/>
              <a:t>社による商用サポートが提供されていない。商用サポートを必要とする場合は、</a:t>
            </a:r>
            <a:r>
              <a:rPr lang="en-US" altLang="ja-JP" sz="1600" dirty="0"/>
              <a:t>Standard Edition </a:t>
            </a:r>
            <a:r>
              <a:rPr lang="ja-JP" altLang="en-US" sz="1600" dirty="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21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740"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 </a:t>
            </a:r>
            <a:r>
              <a:rPr kumimoji="1" lang="en-US" altLang="ja-JP" dirty="0"/>
              <a:t>Windows </a:t>
            </a:r>
            <a:r>
              <a:rPr kumimoji="1" lang="ja-JP" altLang="en-US" dirty="0"/>
              <a:t>上で、</a:t>
            </a:r>
            <a:r>
              <a:rPr kumimoji="1" lang="en-US" altLang="ja-JP" dirty="0"/>
              <a:t>Internet Explorer </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996562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283358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a:t>
            </a:r>
          </a:p>
        </p:txBody>
      </p:sp>
    </p:spTree>
    <p:extLst>
      <p:ext uri="{BB962C8B-B14F-4D97-AF65-F5344CB8AC3E}">
        <p14:creationId xmlns:p14="http://schemas.microsoft.com/office/powerpoint/2010/main" val="5119617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10853</TotalTime>
  <Words>71883</Words>
  <Application>Microsoft Office PowerPoint</Application>
  <PresentationFormat>ワイド画面</PresentationFormat>
  <Paragraphs>3501</Paragraphs>
  <Slides>274</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274</vt:i4>
      </vt:variant>
    </vt:vector>
  </HeadingPairs>
  <TitlesOfParts>
    <vt:vector size="283"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読者は、21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4131</cp:revision>
  <dcterms:created xsi:type="dcterms:W3CDTF">2017-10-22T02:50:05Z</dcterms:created>
  <dcterms:modified xsi:type="dcterms:W3CDTF">2022-07-21T07:57:59Z</dcterms:modified>
</cp:coreProperties>
</file>